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6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75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18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22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9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9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03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928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4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327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75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40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ABCD-AE3A-47A2-817F-95D46E70FEEF}" type="datetimeFigureOut">
              <a:rPr lang="fi-FI" smtClean="0"/>
              <a:t>13.5.2017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6AF7-043E-48F5-A330-47D398DE23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96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/>
        </p:nvSpPr>
        <p:spPr>
          <a:xfrm>
            <a:off x="273133" y="1484324"/>
            <a:ext cx="57534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r>
              <a:rPr lang="fi-FI" sz="2400" dirty="0"/>
              <a:t>AJMY-</a:t>
            </a:r>
            <a:r>
              <a:rPr lang="ru-RU" sz="2400" dirty="0"/>
              <a:t>5</a:t>
            </a:r>
            <a:r>
              <a:rPr lang="fi-FI" sz="2400" dirty="0"/>
              <a:t>x</a:t>
            </a:r>
            <a:r>
              <a:rPr lang="ru-RU" sz="2400" dirty="0"/>
              <a:t>1</a:t>
            </a:r>
            <a:r>
              <a:rPr lang="fi-FI" sz="2400" dirty="0"/>
              <a:t>,5</a:t>
            </a:r>
            <a:r>
              <a:rPr lang="ru-RU" sz="2400" dirty="0"/>
              <a:t>0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273132" y="5769759"/>
            <a:ext cx="3556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600" dirty="0"/>
          </a:p>
          <a:p>
            <a:endParaRPr lang="fi-FI" sz="36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233304" y="6735901"/>
            <a:ext cx="65848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 - 5 </a:t>
            </a:r>
            <a:r>
              <a:rPr lang="ru-RU" sz="2000" dirty="0"/>
              <a:t>проводов сечением 1,50мм</a:t>
            </a:r>
            <a:endParaRPr lang="fi-FI" sz="2000" dirty="0"/>
          </a:p>
          <a:p>
            <a:r>
              <a:rPr lang="fi-FI" sz="2000" dirty="0"/>
              <a:t> - </a:t>
            </a:r>
            <a:r>
              <a:rPr lang="ru-RU" sz="2000" dirty="0"/>
              <a:t>цвета: желтый, красный, черный, серый, фиолетовый</a:t>
            </a:r>
            <a:endParaRPr lang="fi-FI" sz="2000" dirty="0"/>
          </a:p>
          <a:p>
            <a:r>
              <a:rPr lang="fi-FI" sz="2000" dirty="0"/>
              <a:t> - </a:t>
            </a:r>
            <a:r>
              <a:rPr lang="ru-RU" sz="2000" dirty="0"/>
              <a:t>Бухта </a:t>
            </a:r>
            <a:r>
              <a:rPr lang="mr-IN" sz="2000" dirty="0"/>
              <a:t>–</a:t>
            </a:r>
            <a:r>
              <a:rPr lang="ru-RU" sz="2000" dirty="0"/>
              <a:t> 100м, вес </a:t>
            </a:r>
            <a:r>
              <a:rPr lang="mr-IN" sz="2000" dirty="0"/>
              <a:t>–</a:t>
            </a:r>
            <a:r>
              <a:rPr lang="ru-RU" sz="2000" dirty="0"/>
              <a:t> 14кг.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Н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апряжение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до 75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В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ru-RU" sz="2000" dirty="0"/>
              <a:t>Температурный диапазон: </a:t>
            </a:r>
            <a:r>
              <a:rPr lang="mr-IN" sz="2000" dirty="0"/>
              <a:t>-40°C </a:t>
            </a:r>
            <a:r>
              <a:rPr lang="ru-RU" sz="2000"/>
              <a:t>до </a:t>
            </a:r>
            <a:r>
              <a:rPr lang="mr-IN" sz="2000"/>
              <a:t>+</a:t>
            </a:r>
            <a:r>
              <a:rPr lang="mr-IN" sz="2000" dirty="0"/>
              <a:t>70°C</a:t>
            </a:r>
            <a:endParaRPr lang="fi-FI" sz="2000" dirty="0"/>
          </a:p>
          <a:p>
            <a:r>
              <a:rPr lang="fi-FI" sz="2000" dirty="0"/>
              <a:t>-  </a:t>
            </a:r>
            <a:r>
              <a:rPr lang="ru-RU" sz="2000" dirty="0" err="1"/>
              <a:t>Маслостойкость</a:t>
            </a:r>
            <a:r>
              <a:rPr lang="ru-RU" sz="2000" dirty="0"/>
              <a:t> </a:t>
            </a:r>
            <a:r>
              <a:rPr lang="mr-IN" sz="2000" dirty="0"/>
              <a:t>DIN 72551</a:t>
            </a:r>
            <a:endParaRPr lang="fi-FI" sz="2000" dirty="0"/>
          </a:p>
          <a:p>
            <a:r>
              <a:rPr lang="ru-RU" sz="2000" dirty="0"/>
              <a:t>-  Изоляция </a:t>
            </a:r>
            <a:r>
              <a:rPr lang="mr-IN" sz="2000" dirty="0"/>
              <a:t>–</a:t>
            </a:r>
            <a:r>
              <a:rPr lang="ru-RU" sz="2000" dirty="0"/>
              <a:t> ПВХ черный</a:t>
            </a:r>
          </a:p>
          <a:p>
            <a:r>
              <a:rPr lang="ru-RU" sz="2000" dirty="0"/>
              <a:t>-  Производство: </a:t>
            </a:r>
            <a:r>
              <a:rPr lang="fi-FI" sz="2000" dirty="0" err="1"/>
              <a:t>Prysmian</a:t>
            </a:r>
            <a:r>
              <a:rPr lang="fi-FI" sz="2000" dirty="0"/>
              <a:t> Group,  </a:t>
            </a:r>
            <a:r>
              <a:rPr lang="ru-RU" sz="2000" dirty="0"/>
              <a:t>Финляндия</a:t>
            </a:r>
            <a:endParaRPr lang="fi-FI" sz="2000" dirty="0"/>
          </a:p>
          <a:p>
            <a:endParaRPr lang="ru-RU" sz="2000" dirty="0"/>
          </a:p>
          <a:p>
            <a:r>
              <a:rPr lang="ru-RU" sz="2000" dirty="0"/>
              <a:t>                                                    </a:t>
            </a:r>
            <a:endParaRPr lang="fi-FI" sz="2000" b="1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334494" y="8562109"/>
            <a:ext cx="2078181" cy="111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134951" y="2393819"/>
            <a:ext cx="5260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fi-FI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273133" y="1781065"/>
            <a:ext cx="47213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dirty="0"/>
          </a:p>
          <a:p>
            <a:endParaRPr lang="ru-RU" sz="3200" dirty="0"/>
          </a:p>
          <a:p>
            <a:r>
              <a:rPr lang="ru-RU" sz="3200" b="1" i="1" dirty="0"/>
              <a:t>Кабель автомобильный</a:t>
            </a:r>
            <a:endParaRPr lang="fi-FI" sz="3200" b="1" i="1" dirty="0"/>
          </a:p>
        </p:txBody>
      </p:sp>
      <p:pic>
        <p:nvPicPr>
          <p:cNvPr id="3" name="Picture 2" descr="draka lo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38" y="0"/>
            <a:ext cx="2857500" cy="2943324"/>
          </a:xfrm>
          <a:prstGeom prst="rect">
            <a:avLst/>
          </a:prstGeom>
        </p:spPr>
      </p:pic>
      <p:pic>
        <p:nvPicPr>
          <p:cNvPr id="12" name="Picture 11" descr="AJMY 5X1,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958" y="3404217"/>
            <a:ext cx="4089420" cy="306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4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1787</TotalTime>
  <Words>74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Office-teema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Petri Talmila</dc:creator>
  <cp:lastModifiedBy>Andrianov Yuri</cp:lastModifiedBy>
  <cp:revision>22</cp:revision>
  <dcterms:created xsi:type="dcterms:W3CDTF">2017-04-27T09:18:00Z</dcterms:created>
  <dcterms:modified xsi:type="dcterms:W3CDTF">2017-05-13T13:24:45Z</dcterms:modified>
</cp:coreProperties>
</file>